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4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8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3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9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6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7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5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3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1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EB6FC-4D02-4D91-AA15-7B79545C6D1E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E20E8-3E44-4CA1-A4A7-149EBA340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8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8013" y="2177933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7528" y="910374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08960" y="3366654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71901" y="2177933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03520" y="5877098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872750" y="4613563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97774" y="5877098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12822" y="2186247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0116589" y="947779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75708" y="864652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67643" y="4632003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714210" y="5877098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489765" y="956221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071658" y="3316776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19158" y="864652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6541" y="2155469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46073" y="4632003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116589" y="2186375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97529" y="3341980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9942022" y="3266902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3329" y="4609539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18012" y="5738598"/>
            <a:ext cx="209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281949" y="4603433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0014066" y="5877098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62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83278" y="910374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6541" y="891935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99688" y="885445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55261" y="4663439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1398" y="5902153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531319" y="3408215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11335" y="5877094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3208" y="3351843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47417" y="2169751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76947" y="4713312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99270" y="4665255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80957" y="2169629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37267" y="4663690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75221" y="2177933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449792" y="3366654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609505" y="4636685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008520" y="5868785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108276" y="3408343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142229" y="5868908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831186" y="2152999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50636" y="2161315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365079" y="5877094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481460" y="947656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744076" y="961941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65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77335" y="910374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66596" y="4699160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3329" y="993510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41006" y="5877098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55763" y="3441593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62199" y="5918654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8024" y="2152995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91885" y="949472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005156" y="5927090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7829" y="4729938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9601189" y="2196376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67399" y="2153002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489765" y="2144942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971901" y="4688373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449098" y="3424842"/>
            <a:ext cx="1379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04513" y="2142869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00657" y="5902037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4797" y="5918784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8047" y="3424972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28563" y="955969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056331" y="4638501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954" y="3395744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867206" y="4663435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437323" y="955969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80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0" y="0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10834" y="2182218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46656" y="991691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6826" y="5906325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25086" y="2177942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25584" y="3408343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97328" y="4713315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45080" y="891283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08223" y="5877215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48697" y="955962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66017" y="999345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739146" y="5893724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800701" y="3391847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971901" y="3391591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02534" y="4705002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900" y="2167810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42219" y="914411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822279" y="2103248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0116589" y="4696815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8714" y="5810593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79395" y="3383279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056331" y="4613564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858892" y="2126466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692640" y="5888226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18319" y="4644802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4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997528" y="2190534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86541" y="933497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0108249" y="4642791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75211" y="5877098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075708" y="4713436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531319" y="4721624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805640" y="3366654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639385" y="932847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9742516" y="5730285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719158" y="5868903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676004" y="2186247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7306886" y="2171440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03520" y="4671752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809710" y="956221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316785" y="2177933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0465721" y="3383278"/>
            <a:ext cx="134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004265" y="2142869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494714" y="939351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822279" y="5827339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0116589" y="956090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73604" y="3266902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 , JR.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62769" y="5910349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906703" y="3416534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97529" y="4647079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66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7528" y="3404190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80850" y="966748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47689" y="4609539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7774" y="922724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13952" y="964404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84761" y="5960218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149822" y="3366654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5145" y="2179752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415838" y="2161438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76948" y="4680063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946073" y="2154813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991888" y="5877098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489765" y="5869032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594464" y="4638500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449792" y="3399903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66025" y="4603433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092344" y="2111440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78098" y="956092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05652" y="3400033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225946" y="5910349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014066" y="4605250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373392" y="2105945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942002" y="956092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97529" y="5852420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4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7528" y="4634469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00094" y="941812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20133" y="4609539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88512" y="5885411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282824" y="5960342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3828" y="955961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8149" y="5910344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64321" y="2188064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5724" y="2119874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23512" y="3424844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552012" y="4632003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51022" y="3341720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62205" y="5960475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75216" y="889459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71658" y="939339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601197" y="2159495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714210" y="4605250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116589" y="4655248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503036" y="2186375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872750" y="922719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014066" y="3408221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85243" y="2159495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8643" y="3358594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291839" y="5835796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77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7528" y="5873061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1659" y="2155469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2453" y="4609539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85894" y="4655126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6334" y="2078311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4819" y="889459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08960" y="847901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72636" y="5937102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088282" y="4705129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676004" y="2186247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82644" y="891283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56019" y="2169629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858888" y="5893975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349338" y="881147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474730" y="2136369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281949" y="3381461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08969" y="5877098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75479" y="3433281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0116589" y="4646941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2644" y="3391591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014066" y="3449784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53302" y="4646941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169132" y="897774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80365" y="5893975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03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74965" y="5947875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04834" y="2155469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3329" y="935321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85892" y="881161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80701" y="2144814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89755" y="5843843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224636" y="5877093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67643" y="2088312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97293" y="3308592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1078" y="2186247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9617820" y="3393406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90211" y="5877098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867202" y="981160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971901" y="4680061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71658" y="955964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32773" y="4603433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08970" y="4655125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75480" y="947779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192105" y="3325220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53502" y="3333403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014066" y="4663439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998711" y="5866870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169121" y="2178058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752397" y="4672017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2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50028" y="4617843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6541" y="5946065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3329" y="2148973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266196" y="1030787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75708" y="5918779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892125" y="2194558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78084" y="947652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5020" y="3385094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449089" y="3358462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12822" y="4729938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618513" y="2063374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34396" y="3366659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481452" y="5885662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341025" y="4704997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685907" y="2103117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281949" y="904277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4788" y="922724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44847" y="5819026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97093" y="2186375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0834" y="4613563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53254" y="4680065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18505" y="915538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850580" y="5843845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030095" y="3400146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2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24843" y="3420813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94151" y="4674222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3329" y="5856449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7774" y="4580312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3085" y="864652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95451" y="5968529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22715" y="2152995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89262" y="5937101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498965" y="864652"/>
            <a:ext cx="1487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617815" y="4671749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7265321" y="2237940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09210" y="906095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92838" y="4655377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22479" y="3441467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433167" y="5893718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634449" y="5908531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469776" y="2236130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855530" y="897902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100666" y="2186375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872750" y="2236126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58950" y="4663439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56496" y="3366654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228714" y="864532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411687" y="3404189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21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ngo ca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 bwMode="auto">
          <a:xfrm>
            <a:off x="1" y="12146"/>
            <a:ext cx="12192000" cy="68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83278" y="2207160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1946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55913" y="3460568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Clinton Foundation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22505" y="5997765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 Foster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7774" y="2219505"/>
            <a:ext cx="231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Virginia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083321" y="4738375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8889" y="3449778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Hopalong Cassidy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838891" y="2144682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67643" y="957783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Grocery Store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19158" y="4655248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248694" y="972587"/>
            <a:ext cx="2335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William Jefferson Blythe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585260" y="5862288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School Graduate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950326" y="3399909"/>
            <a:ext cx="229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Hervey Street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5529" y="956221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Nurse Anesthetist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324400" y="914399"/>
            <a:ext cx="234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Pappaw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507285" y="5860468"/>
            <a:ext cx="119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76955" y="4603433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Park Service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714210" y="3416532"/>
            <a:ext cx="233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Accident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905406" y="4746686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Segregated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511348" y="922840"/>
            <a:ext cx="231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Ethic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242571" y="2119748"/>
            <a:ext cx="23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12150" y="4630187"/>
            <a:ext cx="229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Servant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673245" y="2144682"/>
            <a:ext cx="2194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Roger Clinton, SR.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0346" y="5902033"/>
            <a:ext cx="1853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Roger Clinton, JR.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80365" y="5860468"/>
            <a:ext cx="83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600</Words>
  <Application>Microsoft Office PowerPoint</Application>
  <PresentationFormat>Widescreen</PresentationFormat>
  <Paragraphs>288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Park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Simpson, Michael G</dc:creator>
  <cp:lastModifiedBy>Simpson, Michael G</cp:lastModifiedBy>
  <cp:revision>7</cp:revision>
  <dcterms:created xsi:type="dcterms:W3CDTF">2018-06-29T21:31:19Z</dcterms:created>
  <dcterms:modified xsi:type="dcterms:W3CDTF">2018-07-02T19:00:28Z</dcterms:modified>
</cp:coreProperties>
</file>